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Lora" pitchFamily="2" charset="0"/>
      <p:regular r:id="rId15"/>
    </p:embeddedFont>
    <p:embeddedFont>
      <p:font typeface="Source Sans 3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192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5201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Fault-Tolerant Distributed File System (NeoFS)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51901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Reliable • Scalable • Self-Healing Storage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71242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  Vivek Singh(12402642) &amp; </a:t>
            </a:r>
            <a:r>
              <a:rPr lang="en-US" sz="1600" dirty="0" err="1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Divanshi</a:t>
            </a: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Garg (12403691) for the Operating Systems course</a:t>
            </a: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542C5-8F59-3D35-4A4D-AA50C79F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928" y="7360094"/>
            <a:ext cx="2095792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708" y="650558"/>
            <a:ext cx="7647384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Distributed File Systems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4708" y="2549604"/>
            <a:ext cx="3716774" cy="2589609"/>
          </a:xfrm>
          <a:prstGeom prst="roundRect">
            <a:avLst>
              <a:gd name="adj" fmla="val 5650"/>
            </a:avLst>
          </a:prstGeom>
          <a:solidFill>
            <a:srgbClr val="25283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708" y="2519124"/>
            <a:ext cx="3716774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40" y="2228969"/>
            <a:ext cx="641390" cy="64139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4745" y="2421374"/>
            <a:ext cx="256580" cy="25658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78905" y="3084076"/>
            <a:ext cx="319742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Decentralized Data Storage</a:t>
            </a:r>
            <a:endParaRPr lang="en-US" sz="1950" dirty="0"/>
          </a:p>
        </p:txBody>
      </p:sp>
      <p:sp>
        <p:nvSpPr>
          <p:cNvPr id="9" name="Text 3"/>
          <p:cNvSpPr/>
          <p:nvPr/>
        </p:nvSpPr>
        <p:spPr>
          <a:xfrm>
            <a:off x="6478905" y="3526750"/>
            <a:ext cx="3228380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Distributed File System (DFS) stores data across multiple interconnected nodes, eliminating reliance on a single server.</a:t>
            </a:r>
            <a:endParaRPr lang="en-US" sz="1650" dirty="0"/>
          </a:p>
        </p:txBody>
      </p:sp>
      <p:sp>
        <p:nvSpPr>
          <p:cNvPr id="10" name="Shape 4"/>
          <p:cNvSpPr/>
          <p:nvPr/>
        </p:nvSpPr>
        <p:spPr>
          <a:xfrm>
            <a:off x="10165199" y="2549604"/>
            <a:ext cx="3716893" cy="2589609"/>
          </a:xfrm>
          <a:prstGeom prst="roundRect">
            <a:avLst>
              <a:gd name="adj" fmla="val 5650"/>
            </a:avLst>
          </a:prstGeom>
          <a:solidFill>
            <a:srgbClr val="252833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199" y="2519124"/>
            <a:ext cx="3716893" cy="12192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2951" y="2228969"/>
            <a:ext cx="641390" cy="641390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95356" y="2421374"/>
            <a:ext cx="256580" cy="25658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409396" y="3084076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Availability</a:t>
            </a:r>
            <a:endParaRPr lang="en-US" sz="1950" dirty="0"/>
          </a:p>
        </p:txBody>
      </p:sp>
      <p:sp>
        <p:nvSpPr>
          <p:cNvPr id="15" name="Text 6"/>
          <p:cNvSpPr/>
          <p:nvPr/>
        </p:nvSpPr>
        <p:spPr>
          <a:xfrm>
            <a:off x="10409396" y="3526750"/>
            <a:ext cx="3228499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distributing data, DFS ensures high availability, meaning data remains accessible even if some nodes fail.</a:t>
            </a:r>
            <a:endParaRPr lang="en-US" sz="1650" dirty="0"/>
          </a:p>
        </p:txBody>
      </p:sp>
      <p:sp>
        <p:nvSpPr>
          <p:cNvPr id="16" name="Shape 7"/>
          <p:cNvSpPr/>
          <p:nvPr/>
        </p:nvSpPr>
        <p:spPr>
          <a:xfrm>
            <a:off x="6234708" y="5673566"/>
            <a:ext cx="7647384" cy="1905476"/>
          </a:xfrm>
          <a:prstGeom prst="roundRect">
            <a:avLst>
              <a:gd name="adj" fmla="val 7678"/>
            </a:avLst>
          </a:prstGeom>
          <a:solidFill>
            <a:srgbClr val="252833"/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4708" y="5643086"/>
            <a:ext cx="7647384" cy="12192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705" y="5352931"/>
            <a:ext cx="641390" cy="641390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30110" y="5545336"/>
            <a:ext cx="256580" cy="25658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478905" y="6208038"/>
            <a:ext cx="265342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Scalability &amp; Reliability</a:t>
            </a:r>
            <a:endParaRPr lang="en-US" sz="1950" dirty="0"/>
          </a:p>
        </p:txBody>
      </p:sp>
      <p:sp>
        <p:nvSpPr>
          <p:cNvPr id="21" name="Text 9"/>
          <p:cNvSpPr/>
          <p:nvPr/>
        </p:nvSpPr>
        <p:spPr>
          <a:xfrm>
            <a:off x="6478905" y="6650712"/>
            <a:ext cx="7158990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DFS inherently provides reliability and scalability, allowing systems to grow and adapt to increasing data demands.</a:t>
            </a:r>
            <a:endParaRPr lang="en-US" sz="16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8702E56-16C3-F1FA-29DA-F7836AC1FD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34608" y="7277219"/>
            <a:ext cx="2095792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1" y="1625441"/>
            <a:ext cx="4978718" cy="49787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7441" y="780931"/>
            <a:ext cx="7277814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 &amp; Motivation</a:t>
            </a:r>
            <a:endParaRPr lang="en-US" sz="37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441" y="1683068"/>
            <a:ext cx="1015722" cy="14767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16284" y="1886188"/>
            <a:ext cx="242208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Single Point of Failure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416284" y="2306836"/>
            <a:ext cx="6503075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centralized systems are vulnerable to a single point of failure, leading to catastrophic data loss and system downtime.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441" y="3159800"/>
            <a:ext cx="1015722" cy="147673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16284" y="3362920"/>
            <a:ext cx="266521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Vulnerability to Crashes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416284" y="3783568"/>
            <a:ext cx="6503075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Existing file systems often cannot tolerate machine crashes, jeopardizing data integrity and continuous operation.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441" y="4636532"/>
            <a:ext cx="1015722" cy="147673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16284" y="4839653"/>
            <a:ext cx="239018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Need for Resilience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7416284" y="5260300"/>
            <a:ext cx="6503075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There is a critical need for a system that maintains continuous operation and data accessibility even when individual nodes fail.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6502122" y="6570226"/>
            <a:ext cx="7417237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key goal: Build a self-healing storage system using replication and automated recovery mechanisms.</a:t>
            </a:r>
            <a:endParaRPr lang="en-US" sz="1550" dirty="0"/>
          </a:p>
        </p:txBody>
      </p:sp>
      <p:sp>
        <p:nvSpPr>
          <p:cNvPr id="15" name="Shape 8"/>
          <p:cNvSpPr/>
          <p:nvPr/>
        </p:nvSpPr>
        <p:spPr>
          <a:xfrm>
            <a:off x="6197441" y="6341745"/>
            <a:ext cx="22860" cy="1106805"/>
          </a:xfrm>
          <a:prstGeom prst="rect">
            <a:avLst/>
          </a:prstGeom>
          <a:solidFill>
            <a:srgbClr val="F98AC7"/>
          </a:solidFill>
          <a:ln/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C1A32E-908E-D5E2-950C-3F95B1C4D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3928" y="7360094"/>
            <a:ext cx="2095792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702" y="373023"/>
            <a:ext cx="414813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NeoFS: System Architecture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2" y="853321"/>
            <a:ext cx="13680996" cy="75805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22313" y="4293733"/>
            <a:ext cx="2845275" cy="355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Master node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00478" y="4756678"/>
            <a:ext cx="2888945" cy="604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Manages metadata, assigns replicas, coordinates nodes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436352" y="4565832"/>
            <a:ext cx="2845275" cy="355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Replication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0192808" y="5028777"/>
            <a:ext cx="3332364" cy="302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Replicate data among nodes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326099" y="6500753"/>
            <a:ext cx="2845274" cy="355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Monitoring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082554" y="6963698"/>
            <a:ext cx="3332364" cy="302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702334" y="1848208"/>
            <a:ext cx="2845274" cy="355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Node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458789" y="2311153"/>
            <a:ext cx="3332364" cy="604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blocks and serves requests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74702" y="8776335"/>
            <a:ext cx="4469844" cy="1016318"/>
          </a:xfrm>
          <a:prstGeom prst="roundRect">
            <a:avLst>
              <a:gd name="adj" fmla="val 2002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5554" y="8927187"/>
            <a:ext cx="1595795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Master Server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625554" y="9207937"/>
            <a:ext cx="4168140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Manages file metadata, assigns block replicas, and monitors the health and status of all connected node servers.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5080159" y="8776335"/>
            <a:ext cx="4469963" cy="1016318"/>
          </a:xfrm>
          <a:prstGeom prst="roundRect">
            <a:avLst>
              <a:gd name="adj" fmla="val 2002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231011" y="8927187"/>
            <a:ext cx="1595795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 Servers (5)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5231011" y="9207937"/>
            <a:ext cx="4168259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distributed servers store actual data blocks and respond to client requests for fetching or storing information.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9685734" y="8776335"/>
            <a:ext cx="4469844" cy="1016318"/>
          </a:xfrm>
          <a:prstGeom prst="roundRect">
            <a:avLst>
              <a:gd name="adj" fmla="val 2002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836587" y="8927187"/>
            <a:ext cx="1595795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Client/GUI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9836587" y="9207937"/>
            <a:ext cx="4168140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user interface for data upload/download, node control, and real-time monitoring of the distributed file system.</a:t>
            </a:r>
            <a:endParaRPr lang="en-US" sz="10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C317EF-E528-55A5-066F-C72089E27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928" y="7360094"/>
            <a:ext cx="2095792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92" y="488633"/>
            <a:ext cx="7513439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NeoFS Works: Block-Based Model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20792" y="1276350"/>
            <a:ext cx="7902416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NeoFS optimizes storage and retrieval by breaking down files into manageable blocks and distributing them across the network.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92" y="2043589"/>
            <a:ext cx="532090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30166" y="2220873"/>
            <a:ext cx="2086928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File Segmentation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330166" y="2588062"/>
            <a:ext cx="7193042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file is first split into uniform 64 KB data blocks to facilitate efficient handling and distribution.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78" y="3510320"/>
            <a:ext cx="532090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96152" y="3687604"/>
            <a:ext cx="2086928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Replication Strategy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596152" y="4054793"/>
            <a:ext cx="6927056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block is replicated multiple times (number is configurable) to ensure redundancy and fault tolerance.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882" y="4977051"/>
            <a:ext cx="532090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62257" y="5154335"/>
            <a:ext cx="2086928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Distributed Storage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862257" y="5521523"/>
            <a:ext cx="6660952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blocks are then stored on different physical node servers, typically in dedicated directories like </a:t>
            </a:r>
            <a:r>
              <a:rPr lang="en-US" sz="13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/storage/nodeX/</a:t>
            </a: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987" y="6451402"/>
            <a:ext cx="532090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28361" y="6628686"/>
            <a:ext cx="2229922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Metadata Management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2128361" y="6995874"/>
            <a:ext cx="6394847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Master Server meticulously maintains all file metadata, including the crucial mapping of blocks to their respective replicas and nodes.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33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63" y="2688074"/>
            <a:ext cx="4958358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Fault Tolerance Workflow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6863" y="3470910"/>
            <a:ext cx="1339667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NeoFS ensures continuous operation through a robust heartbeat and re-replication mechanism.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6863" y="3951089"/>
            <a:ext cx="6610231" cy="528757"/>
          </a:xfrm>
          <a:prstGeom prst="roundRect">
            <a:avLst>
              <a:gd name="adj" fmla="val 480052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3789759" y="4050268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93075" y="4656058"/>
            <a:ext cx="2107763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Heartbeat Monitoring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3075" y="5020985"/>
            <a:ext cx="6257806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Node Servers transmit heartbeats to the Master Server every second, signaling their operational status.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403306" y="3951089"/>
            <a:ext cx="6610231" cy="528757"/>
          </a:xfrm>
          <a:prstGeom prst="roundRect">
            <a:avLst>
              <a:gd name="adj" fmla="val 480052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10576203" y="4050268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579519" y="4656058"/>
            <a:ext cx="2073712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Failure Detection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9519" y="5020985"/>
            <a:ext cx="6257806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Master instantly detects when a node stops sending heartbeats, marking it as failed.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6863" y="5937290"/>
            <a:ext cx="6610231" cy="528757"/>
          </a:xfrm>
          <a:prstGeom prst="roundRect">
            <a:avLst>
              <a:gd name="adj" fmla="val 48005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3789759" y="6036469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93075" y="6642259"/>
            <a:ext cx="2073712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Block Re-Replication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93075" y="7007185"/>
            <a:ext cx="6257806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Upon detecting a failed node, the Master identifies missing blocks and automatically initiates their re-replication to healthy, available nodes.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403306" y="5937290"/>
            <a:ext cx="6610231" cy="528757"/>
          </a:xfrm>
          <a:prstGeom prst="roundRect">
            <a:avLst>
              <a:gd name="adj" fmla="val 480052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10576203" y="6036469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79519" y="6642259"/>
            <a:ext cx="243363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Uninterrupted Operation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579519" y="7007185"/>
            <a:ext cx="6257806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proactive recovery ensures that the system continues to operate seamlessly without any data loss or service interruption.</a:t>
            </a:r>
            <a:endParaRPr lang="en-US" sz="13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DD606-4498-52EC-7EC4-5493F562B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928" y="7360094"/>
            <a:ext cx="2095792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33" y="389811"/>
            <a:ext cx="4710708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&amp; GUI Highlights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96133" y="1160859"/>
            <a:ext cx="203049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System Features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3" y="1645741"/>
            <a:ext cx="70842" cy="708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8660" y="1570434"/>
            <a:ext cx="1837253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Distributed File Storage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08660" y="1920597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Securely stores data across multiple nodes.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3" y="2506206"/>
            <a:ext cx="70842" cy="708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8660" y="2430899"/>
            <a:ext cx="1815822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Block-Level Replication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708660" y="2781062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data redundancy for fault tolerance.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3" y="3366671"/>
            <a:ext cx="70842" cy="708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8660" y="3291364"/>
            <a:ext cx="2025015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Automatic Block Recovery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708660" y="3641527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Self-healing mechanism to restore lost data.</a:t>
            </a:r>
            <a:endParaRPr lang="en-US" sz="11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3" y="4227135"/>
            <a:ext cx="70842" cy="708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8660" y="4151828"/>
            <a:ext cx="215336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Heartbeat Failure Detection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708660" y="4501991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monitoring of node health.</a:t>
            </a:r>
            <a:endParaRPr lang="en-US" sz="11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3" y="5087600"/>
            <a:ext cx="70842" cy="7084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08660" y="5012293"/>
            <a:ext cx="2114193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Scalable Node Architecture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708660" y="5362456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Easily expand storage capacity by adding nodes.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7495699" y="1160859"/>
            <a:ext cx="2823448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Graphical User Interface (GUI)</a:t>
            </a:r>
            <a:endParaRPr lang="en-US" sz="15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699" y="1645741"/>
            <a:ext cx="70842" cy="70842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708225" y="1570434"/>
            <a:ext cx="1667708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File Operations</a:t>
            </a:r>
            <a:endParaRPr lang="en-US" sz="1300" dirty="0"/>
          </a:p>
        </p:txBody>
      </p:sp>
      <p:sp>
        <p:nvSpPr>
          <p:cNvPr id="22" name="Text 14"/>
          <p:cNvSpPr/>
          <p:nvPr/>
        </p:nvSpPr>
        <p:spPr>
          <a:xfrm>
            <a:off x="7708225" y="1920597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upload, download, and delete functionalities.</a:t>
            </a:r>
            <a:endParaRPr lang="en-US" sz="11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699" y="2506206"/>
            <a:ext cx="70842" cy="70842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708225" y="2430899"/>
            <a:ext cx="1771769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 Status Indicators</a:t>
            </a:r>
            <a:endParaRPr lang="en-US" sz="1300" dirty="0"/>
          </a:p>
        </p:txBody>
      </p:sp>
      <p:sp>
        <p:nvSpPr>
          <p:cNvPr id="25" name="Text 16"/>
          <p:cNvSpPr/>
          <p:nvPr/>
        </p:nvSpPr>
        <p:spPr>
          <a:xfrm>
            <a:off x="7708225" y="2781062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cues (green/red) for real-time node health.</a:t>
            </a:r>
            <a:endParaRPr lang="en-US" sz="110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699" y="3366671"/>
            <a:ext cx="70842" cy="70842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7708225" y="3291364"/>
            <a:ext cx="1667708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 Control Panel</a:t>
            </a:r>
            <a:endParaRPr lang="en-US" sz="1300" dirty="0"/>
          </a:p>
        </p:txBody>
      </p:sp>
      <p:sp>
        <p:nvSpPr>
          <p:cNvPr id="28" name="Text 18"/>
          <p:cNvSpPr/>
          <p:nvPr/>
        </p:nvSpPr>
        <p:spPr>
          <a:xfrm>
            <a:off x="7708225" y="3641527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Centralized management for starting, stopping, and configuring nodes.</a:t>
            </a:r>
            <a:endParaRPr lang="en-US" sz="1100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699" y="4227135"/>
            <a:ext cx="70842" cy="70842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7708225" y="4151828"/>
            <a:ext cx="1667708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Customizable Theme</a:t>
            </a:r>
            <a:endParaRPr lang="en-US" sz="1300" dirty="0"/>
          </a:p>
        </p:txBody>
      </p:sp>
      <p:sp>
        <p:nvSpPr>
          <p:cNvPr id="31" name="Text 20"/>
          <p:cNvSpPr/>
          <p:nvPr/>
        </p:nvSpPr>
        <p:spPr>
          <a:xfrm>
            <a:off x="7708225" y="4501991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Switch between light and dark themes for user comfort.</a:t>
            </a:r>
            <a:endParaRPr lang="en-US" sz="1100" dirty="0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699" y="5087600"/>
            <a:ext cx="70842" cy="70842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7708225" y="5012293"/>
            <a:ext cx="2253972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Activity Logs</a:t>
            </a:r>
            <a:endParaRPr lang="en-US" sz="1300" dirty="0"/>
          </a:p>
        </p:txBody>
      </p:sp>
      <p:sp>
        <p:nvSpPr>
          <p:cNvPr id="34" name="Text 22"/>
          <p:cNvSpPr/>
          <p:nvPr/>
        </p:nvSpPr>
        <p:spPr>
          <a:xfrm>
            <a:off x="7708225" y="5362456"/>
            <a:ext cx="64336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records of all system operations and events.</a:t>
            </a:r>
            <a:endParaRPr lang="en-US" sz="1100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9" y="5625453"/>
            <a:ext cx="4874308" cy="2582483"/>
          </a:xfrm>
          <a:prstGeom prst="rect">
            <a:avLst/>
          </a:prstGeom>
        </p:spPr>
      </p:pic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081" y="5589270"/>
            <a:ext cx="4874308" cy="25859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CB6F33-DDC1-67EC-13B4-C2C2136F8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3928" y="7360094"/>
            <a:ext cx="2095792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353" y="576263"/>
            <a:ext cx="6211729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Future Scope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046202" y="1845707"/>
            <a:ext cx="1285184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NeoFS is a fully functional distributed file system, successfully integrating block-level replication, robust node monitoring, and automated self-healing capabilities.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2353" y="1610320"/>
            <a:ext cx="22860" cy="1140381"/>
          </a:xfrm>
          <a:prstGeom prst="rect">
            <a:avLst/>
          </a:prstGeom>
          <a:solidFill>
            <a:srgbClr val="F98AC7"/>
          </a:solidFill>
          <a:ln/>
        </p:spPr>
      </p:sp>
      <p:sp>
        <p:nvSpPr>
          <p:cNvPr id="5" name="Text 3"/>
          <p:cNvSpPr/>
          <p:nvPr/>
        </p:nvSpPr>
        <p:spPr>
          <a:xfrm>
            <a:off x="732353" y="3064550"/>
            <a:ext cx="3029069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732353" y="3747611"/>
            <a:ext cx="4249103" cy="1521262"/>
          </a:xfrm>
          <a:prstGeom prst="roundRect">
            <a:avLst>
              <a:gd name="adj" fmla="val 33016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941546" y="3956804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Encryption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41546" y="4390073"/>
            <a:ext cx="3830717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robust encryption for data at rest and in transit.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90649" y="3747611"/>
            <a:ext cx="4249103" cy="1521262"/>
          </a:xfrm>
          <a:prstGeom prst="roundRect">
            <a:avLst>
              <a:gd name="adj" fmla="val 33016"/>
            </a:avLst>
          </a:prstGeom>
          <a:solidFill>
            <a:srgbClr val="444752"/>
          </a:solidFill>
          <a:ln/>
        </p:spPr>
      </p:sp>
      <p:sp>
        <p:nvSpPr>
          <p:cNvPr id="10" name="Text 8"/>
          <p:cNvSpPr/>
          <p:nvPr/>
        </p:nvSpPr>
        <p:spPr>
          <a:xfrm>
            <a:off x="5399842" y="3956804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Load Balancing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399842" y="4390073"/>
            <a:ext cx="3830717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Optimizing data distribution and request handling across nodes.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48944" y="3747611"/>
            <a:ext cx="4249103" cy="1521262"/>
          </a:xfrm>
          <a:prstGeom prst="roundRect">
            <a:avLst>
              <a:gd name="adj" fmla="val 33016"/>
            </a:avLst>
          </a:prstGeom>
          <a:solidFill>
            <a:srgbClr val="444752"/>
          </a:solidFill>
          <a:ln/>
        </p:spPr>
      </p:sp>
      <p:sp>
        <p:nvSpPr>
          <p:cNvPr id="13" name="Text 11"/>
          <p:cNvSpPr/>
          <p:nvPr/>
        </p:nvSpPr>
        <p:spPr>
          <a:xfrm>
            <a:off x="9858137" y="3956804"/>
            <a:ext cx="303549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Multi-Master Architecture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58137" y="4390073"/>
            <a:ext cx="3830717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Enhancing fault tolerance and scalability of the control plane itself.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32353" y="5478066"/>
            <a:ext cx="6478191" cy="1521262"/>
          </a:xfrm>
          <a:prstGeom prst="roundRect">
            <a:avLst>
              <a:gd name="adj" fmla="val 33016"/>
            </a:avLst>
          </a:prstGeom>
          <a:solidFill>
            <a:srgbClr val="444752"/>
          </a:solidFill>
          <a:ln/>
        </p:spPr>
      </p:sp>
      <p:sp>
        <p:nvSpPr>
          <p:cNvPr id="16" name="Text 14"/>
          <p:cNvSpPr/>
          <p:nvPr/>
        </p:nvSpPr>
        <p:spPr>
          <a:xfrm>
            <a:off x="941546" y="5687258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Web-Based Access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41546" y="6120527"/>
            <a:ext cx="605980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Developing a web portal for remote access and management.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419737" y="5478066"/>
            <a:ext cx="6478310" cy="1521262"/>
          </a:xfrm>
          <a:prstGeom prst="roundRect">
            <a:avLst>
              <a:gd name="adj" fmla="val 33016"/>
            </a:avLst>
          </a:prstGeom>
          <a:solidFill>
            <a:srgbClr val="444752"/>
          </a:solidFill>
          <a:ln/>
        </p:spPr>
      </p:sp>
      <p:sp>
        <p:nvSpPr>
          <p:cNvPr id="19" name="Text 17"/>
          <p:cNvSpPr/>
          <p:nvPr/>
        </p:nvSpPr>
        <p:spPr>
          <a:xfrm>
            <a:off x="7628930" y="5687258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Deployment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628930" y="6120527"/>
            <a:ext cx="605992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Containerizing NeoFS for seamless deployment on various cloud platforms.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2353" y="7234714"/>
            <a:ext cx="13165693" cy="418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Thank You — Questions Welcome!</a:t>
            </a:r>
            <a:endParaRPr lang="en-US" sz="20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5B908F-5D4F-0C3B-F0C4-C69A6013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928" y="7360094"/>
            <a:ext cx="2095792" cy="847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731</Words>
  <Application>Microsoft Office PowerPoint</Application>
  <PresentationFormat>Custom</PresentationFormat>
  <Paragraphs>101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Source Sans 3</vt:lpstr>
      <vt:lpstr>Arial</vt:lpstr>
      <vt:lpstr>Lora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vivek singh</cp:lastModifiedBy>
  <cp:revision>4</cp:revision>
  <dcterms:created xsi:type="dcterms:W3CDTF">2025-12-10T18:08:48Z</dcterms:created>
  <dcterms:modified xsi:type="dcterms:W3CDTF">2025-12-11T08:52:27Z</dcterms:modified>
</cp:coreProperties>
</file>